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  <p:sldId id="257" r:id="rId5"/>
    <p:sldId id="258" r:id="rId6"/>
    <p:sldId id="259" r:id="rId7"/>
    <p:sldId id="260" r:id="rId8"/>
    <p:sldId id="267" r:id="rId9"/>
    <p:sldId id="269" r:id="rId10"/>
    <p:sldId id="271" r:id="rId11"/>
    <p:sldId id="272" r:id="rId12"/>
    <p:sldId id="268" r:id="rId13"/>
    <p:sldId id="263" r:id="rId14"/>
    <p:sldId id="273" r:id="rId15"/>
    <p:sldId id="264" r:id="rId16"/>
    <p:sldId id="265" r:id="rId17"/>
    <p:sldId id="266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64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64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18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21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32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40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76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49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09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96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9785-ECD0-45FB-98D1-DEBA6AA10593}" type="datetimeFigureOut">
              <a:rPr lang="ru-RU" smtClean="0"/>
              <a:t>07.07.2019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A42F9-6326-48F9-82F4-7AE60682E3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29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665" y="485140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ЖКХ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354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 smtClean="0"/>
              <a:t>UFAWEB</a:t>
            </a:r>
            <a:endParaRPr lang="ru-RU" sz="20000" dirty="0"/>
          </a:p>
        </p:txBody>
      </p:sp>
    </p:spTree>
    <p:extLst>
      <p:ext uri="{BB962C8B-B14F-4D97-AF65-F5344CB8AC3E}">
        <p14:creationId xmlns:p14="http://schemas.microsoft.com/office/powerpoint/2010/main" val="26836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родился – там и пригодился…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 descr="https://pp.userapi.com/c854220/v854220069/87945/JMLDZgAh8O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625051" cy="48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Делай свой район лучше!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 descr="https://pp.userapi.com/c854220/v854220069/87977/y5tApVKU4H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86749" cy="468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5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Оно нам нужно?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871667"/>
            <a:ext cx="4831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ГРАЖДАНИН</a:t>
            </a:r>
          </a:p>
          <a:p>
            <a:pPr algn="ctr"/>
            <a:r>
              <a:rPr lang="ru-RU" sz="3200" dirty="0" smtClean="0"/>
              <a:t>(ответственный)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9045" y="1871667"/>
            <a:ext cx="4585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ГОССЛУЖАЩИЙ</a:t>
            </a:r>
          </a:p>
          <a:p>
            <a:pPr algn="ctr"/>
            <a:r>
              <a:rPr lang="ru-RU" sz="3200" dirty="0" smtClean="0"/>
              <a:t>(муниципальный)</a:t>
            </a:r>
          </a:p>
        </p:txBody>
      </p:sp>
      <p:sp>
        <p:nvSpPr>
          <p:cNvPr id="7" name="Стрелка вниз 6"/>
          <p:cNvSpPr/>
          <p:nvPr/>
        </p:nvSpPr>
        <p:spPr>
          <a:xfrm>
            <a:off x="2051712" y="3129864"/>
            <a:ext cx="518615" cy="146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низ 8"/>
          <p:cNvSpPr/>
          <p:nvPr/>
        </p:nvSpPr>
        <p:spPr>
          <a:xfrm>
            <a:off x="6237027" y="3074472"/>
            <a:ext cx="518615" cy="146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5726" y="4868489"/>
            <a:ext cx="4510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Сообщает о проблеме (по информации из статистики), улучшает благоустройство вокруг себя</a:t>
            </a:r>
            <a:endParaRPr 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1" y="5022377"/>
            <a:ext cx="431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Реагирует на актуальные проблемы (видит карту проблем) и решает их.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1749" y="1789152"/>
            <a:ext cx="4585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Организация</a:t>
            </a:r>
          </a:p>
          <a:p>
            <a:pPr algn="ctr"/>
            <a:r>
              <a:rPr lang="ru-RU" sz="3200" dirty="0" smtClean="0"/>
              <a:t>(серьезная)</a:t>
            </a:r>
          </a:p>
        </p:txBody>
      </p:sp>
      <p:sp>
        <p:nvSpPr>
          <p:cNvPr id="13" name="Стрелка вниз 12"/>
          <p:cNvSpPr/>
          <p:nvPr/>
        </p:nvSpPr>
        <p:spPr>
          <a:xfrm>
            <a:off x="10163034" y="2948885"/>
            <a:ext cx="518615" cy="146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900616" y="5022377"/>
            <a:ext cx="304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Контролирует качество (уведомления)</a:t>
            </a:r>
          </a:p>
        </p:txBody>
      </p:sp>
    </p:spTree>
    <p:extLst>
      <p:ext uri="{BB962C8B-B14F-4D97-AF65-F5344CB8AC3E}">
        <p14:creationId xmlns:p14="http://schemas.microsoft.com/office/powerpoint/2010/main" val="40783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812" y="119466"/>
            <a:ext cx="10515600" cy="740344"/>
          </a:xfrm>
        </p:spPr>
        <p:txBody>
          <a:bodyPr/>
          <a:lstStyle/>
          <a:p>
            <a:r>
              <a:rPr lang="ru-RU" dirty="0" smtClean="0"/>
              <a:t>А покажите!</a:t>
            </a:r>
            <a:endParaRPr lang="ru-RU" dirty="0"/>
          </a:p>
        </p:txBody>
      </p:sp>
      <p:pic>
        <p:nvPicPr>
          <p:cNvPr id="4" name="UFAWEBHAKAT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812" y="859810"/>
            <a:ext cx="10611466" cy="5995883"/>
          </a:xfrm>
        </p:spPr>
      </p:pic>
    </p:spTree>
    <p:extLst>
      <p:ext uri="{BB962C8B-B14F-4D97-AF65-F5344CB8AC3E}">
        <p14:creationId xmlns:p14="http://schemas.microsoft.com/office/powerpoint/2010/main" val="20244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9835" y="2657948"/>
            <a:ext cx="10515600" cy="1325563"/>
          </a:xfrm>
        </p:spPr>
        <p:txBody>
          <a:bodyPr/>
          <a:lstStyle/>
          <a:p>
            <a:r>
              <a:rPr lang="ru-RU" dirty="0" smtClean="0"/>
              <a:t>Детали (чуть-чуть)</a:t>
            </a:r>
            <a:endParaRPr lang="ru-RU" dirty="0"/>
          </a:p>
        </p:txBody>
      </p:sp>
      <p:pic>
        <p:nvPicPr>
          <p:cNvPr id="10242" name="Picture 2" descr="https://pp.userapi.com/c858236/v858236458/e77a/2SVseoxyRt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90" y="418897"/>
            <a:ext cx="6180495" cy="614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Фишки (есть)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3340" cy="4351338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Авторизация с использованием отечественной криптографии (ГОСТ)</a:t>
            </a:r>
          </a:p>
          <a:p>
            <a:endParaRPr lang="ru-RU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Используется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.Net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Core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– легко разворачивается, шикарно масштабируется, не требует закупки лицензий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Структура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REST API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, разделенный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frontend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и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backend =&gt;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простая интеграция с другими ресурсами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15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Фишки (будут)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Интеграция с несколькими источниками статистики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Загрузка статистики пользователями</a:t>
            </a:r>
          </a:p>
          <a:p>
            <a:endParaRPr lang="ru-RU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БД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Clickhouse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от Яндекса (вместо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postgresql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) – идеально для большого объёма данных</a:t>
            </a:r>
          </a:p>
          <a:p>
            <a:pPr marL="0" indent="0">
              <a:buNone/>
            </a:pP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Верификация по паспорту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Детальная нормализация данных =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&gt;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инфа об организациях, координатах…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59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063" y="2675731"/>
            <a:ext cx="10515600" cy="1325563"/>
          </a:xfrm>
        </p:spPr>
        <p:txBody>
          <a:bodyPr/>
          <a:lstStyle/>
          <a:p>
            <a:r>
              <a:rPr lang="ru-RU" dirty="0" smtClean="0"/>
              <a:t>Где деньги,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err="1" smtClean="0"/>
              <a:t>Лебовски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11266" name="Picture 2" descr="https://pp.userapi.com/c854028/v854028583/8b38e/ceHJqVMB1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30" y="416539"/>
            <a:ext cx="7253633" cy="609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4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815" y="78820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УНИКАЛЬНЫЙ ПРОЕКТ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94815" y="2578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НЕСТАНДРАТНЫЕ РЕШЕНИЯ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94815" y="4368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НОВЕЙШИЕ ТЕХНОЛОГИИ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84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617196"/>
            <a:ext cx="10515600" cy="262354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ru-RU" sz="20000" dirty="0" smtClean="0"/>
              <a:t>ЭТО НЕ ПРО НАС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70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176" y="0"/>
            <a:ext cx="4676775" cy="35052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8" y="2317347"/>
            <a:ext cx="4248150" cy="27146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322" y="4060208"/>
            <a:ext cx="6457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48455"/>
            <a:ext cx="10515600" cy="262354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sz="20000" dirty="0" smtClean="0"/>
              <a:t>Спасибо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2431576" y="5827593"/>
            <a:ext cx="732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https://github.com/alexufa2/Hakaton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47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774" y="327748"/>
            <a:ext cx="10515600" cy="1325563"/>
          </a:xfrm>
        </p:spPr>
        <p:txBody>
          <a:bodyPr/>
          <a:lstStyle/>
          <a:p>
            <a:r>
              <a:rPr lang="ru-RU" dirty="0" smtClean="0"/>
              <a:t>Проблема? Докажите!</a:t>
            </a:r>
            <a:endParaRPr lang="ru-RU" dirty="0"/>
          </a:p>
        </p:txBody>
      </p:sp>
      <p:pic>
        <p:nvPicPr>
          <p:cNvPr id="1026" name="Picture 2" descr="https://resbash.ru/foto_news/2019/6/810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23" y="1653311"/>
            <a:ext cx="5704208" cy="37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16123" y="5653402"/>
            <a:ext cx="577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Радий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Хабиров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проверил уфимские ямы на «живучесть»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29 июня,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rebash.ru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774" y="1690688"/>
            <a:ext cx="5661381" cy="3760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0774" y="5653402"/>
            <a:ext cx="5787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Радий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Хабиров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предложил протестировать приложение 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по ремонту ям вместе с общественниками,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13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мая,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bashinform.ru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1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6" name="Picture 4" descr="http://previewcf.turbosquid.com/Preview/2014/07/07__11_04_15/hammer%20iso.jpge76fa269-ff18-49c2-ab68-25e3f511a905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6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-502693" y="1952234"/>
            <a:ext cx="1319738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7000" dirty="0" smtClean="0"/>
              <a:t>PRAVDA.STAT</a:t>
            </a:r>
            <a:endParaRPr lang="ru-RU" sz="170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01722" y="3950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Подтверждаем статистику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работает?</a:t>
            </a:r>
            <a:endParaRPr lang="ru-RU" dirty="0"/>
          </a:p>
        </p:txBody>
      </p:sp>
      <p:pic>
        <p:nvPicPr>
          <p:cNvPr id="4098" name="Picture 2" descr="https://pp.userapi.com/c854220/v854220069/8792a/ZIb81K0CnZ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2" y="2796157"/>
            <a:ext cx="11495603" cy="154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Собираем информацию…</a:t>
            </a:r>
            <a:endParaRPr lang="ru-RU" dirty="0"/>
          </a:p>
        </p:txBody>
      </p:sp>
      <p:pic>
        <p:nvPicPr>
          <p:cNvPr id="5122" name="Picture 2" descr="https://pp.userapi.com/c854220/v854220069/87933/ZeswKbIYHC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1108"/>
            <a:ext cx="10515600" cy="29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2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Вытаскиваем полезное…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https://pp.userapi.com/c854220/v854220069/8793c/V5hferzjfC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2119"/>
            <a:ext cx="10585392" cy="499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211</Words>
  <Application>Microsoft Office PowerPoint</Application>
  <PresentationFormat>Широкоэкранный</PresentationFormat>
  <Paragraphs>51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ЖКХ</vt:lpstr>
      <vt:lpstr>Презентация PowerPoint</vt:lpstr>
      <vt:lpstr>Презентация PowerPoint</vt:lpstr>
      <vt:lpstr>Проблема? Докажите!</vt:lpstr>
      <vt:lpstr>Презентация PowerPoint</vt:lpstr>
      <vt:lpstr>Презентация PowerPoint</vt:lpstr>
      <vt:lpstr>Как работает?</vt:lpstr>
      <vt:lpstr>Собираем информацию…</vt:lpstr>
      <vt:lpstr>Вытаскиваем полезное…</vt:lpstr>
      <vt:lpstr>Где родился – там и пригодился…</vt:lpstr>
      <vt:lpstr>Делай свой район лучше!</vt:lpstr>
      <vt:lpstr>Оно нам нужно?</vt:lpstr>
      <vt:lpstr>А покажите!</vt:lpstr>
      <vt:lpstr>Детали (чуть-чуть)</vt:lpstr>
      <vt:lpstr>Фишки (есть)</vt:lpstr>
      <vt:lpstr>Фишки (будут)</vt:lpstr>
      <vt:lpstr>Где деньги,  Лебовски?</vt:lpstr>
      <vt:lpstr>УНИКАЛЬНЫЙ ПРОЕКТ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Berezhnov</dc:creator>
  <cp:lastModifiedBy>Berezhnov</cp:lastModifiedBy>
  <cp:revision>14</cp:revision>
  <dcterms:created xsi:type="dcterms:W3CDTF">2019-07-07T07:37:12Z</dcterms:created>
  <dcterms:modified xsi:type="dcterms:W3CDTF">2019-07-07T10:39:10Z</dcterms:modified>
</cp:coreProperties>
</file>